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9386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07848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76498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219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40511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18232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7835896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3407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61240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743330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938820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A5EEE6-1D27-4D17-9457-764EB1549FD7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9F49F-6E07-4498-99DE-38C63F638640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65170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899592" y="3429000"/>
            <a:ext cx="7772400" cy="1470025"/>
          </a:xfrm>
        </p:spPr>
        <p:txBody>
          <a:bodyPr>
            <a:normAutofit/>
          </a:bodyPr>
          <a:lstStyle/>
          <a:p>
            <a:r>
              <a:rPr lang="th-TH" sz="5400" dirty="0" smtClean="0"/>
              <a:t>สรุปผลการประชุมกลุ่ม </a:t>
            </a:r>
            <a:r>
              <a:rPr lang="th-TH" sz="5400" dirty="0" err="1" smtClean="0"/>
              <a:t>สคร</a:t>
            </a:r>
            <a:r>
              <a:rPr lang="th-TH" sz="5400" dirty="0" smtClean="0"/>
              <a:t>.</a:t>
            </a:r>
            <a:r>
              <a:rPr lang="en-US" sz="5400" dirty="0" smtClean="0"/>
              <a:t>11</a:t>
            </a:r>
            <a:endParaRPr lang="th-TH" sz="5400" dirty="0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496944" cy="1921768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The </a:t>
            </a:r>
            <a:r>
              <a:rPr lang="en-US" sz="54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5</a:t>
            </a:r>
            <a:r>
              <a:rPr lang="en-US" sz="5400" b="1" baseline="30000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th </a:t>
            </a:r>
            <a:r>
              <a:rPr lang="en-US" sz="54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 Round resistance surveillance</a:t>
            </a:r>
            <a:br>
              <a:rPr lang="en-US" sz="54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</a:br>
            <a:r>
              <a:rPr lang="en-US" sz="54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in Thailand</a:t>
            </a:r>
            <a:endParaRPr lang="th-TH" sz="5400" dirty="0"/>
          </a:p>
        </p:txBody>
      </p:sp>
    </p:spTree>
    <p:extLst>
      <p:ext uri="{BB962C8B-B14F-4D97-AF65-F5344CB8AC3E}">
        <p14:creationId xmlns:p14="http://schemas.microsoft.com/office/powerpoint/2010/main" val="23800772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th-TH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จังหวัดที่เข้าร่วมโครงการ</a:t>
            </a:r>
            <a:endParaRPr lang="th-TH" dirty="0"/>
          </a:p>
        </p:txBody>
      </p:sp>
      <p:graphicFrame>
        <p:nvGraphicFramePr>
          <p:cNvPr id="5" name="ตัวแทนเนื้อหา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021506"/>
              </p:ext>
            </p:extLst>
          </p:nvPr>
        </p:nvGraphicFramePr>
        <p:xfrm>
          <a:off x="179512" y="1196752"/>
          <a:ext cx="8784976" cy="5400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16344"/>
                <a:gridCol w="5468632"/>
              </a:tblGrid>
              <a:tr h="675075">
                <a:tc>
                  <a:txBody>
                    <a:bodyPr/>
                    <a:lstStyle/>
                    <a:p>
                      <a:r>
                        <a:rPr lang="th-TH" dirty="0" smtClean="0"/>
                        <a:t>จังหวัด</a:t>
                      </a:r>
                      <a:endParaRPr lang="th-TH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dirty="0" smtClean="0"/>
                        <a:t>โรงพยาบาล</a:t>
                      </a:r>
                      <a:endParaRPr lang="th-TH" dirty="0"/>
                    </a:p>
                  </a:txBody>
                  <a:tcPr/>
                </a:tc>
              </a:tr>
              <a:tr h="675075">
                <a:tc rowSpan="2">
                  <a:txBody>
                    <a:bodyPr/>
                    <a:lstStyle/>
                    <a:p>
                      <a:endParaRPr lang="th-TH" sz="3200" b="1" dirty="0" smtClean="0"/>
                    </a:p>
                    <a:p>
                      <a:r>
                        <a:rPr lang="th-TH" sz="3200" b="1" dirty="0" smtClean="0"/>
                        <a:t>นครศรีธรรมราช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ทุ่งสง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รพท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  <a:tr h="675075">
                <a:tc vMerge="1">
                  <a:txBody>
                    <a:bodyPr/>
                    <a:lstStyle/>
                    <a:p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ชะอวด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รพช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สุราษฎร์ธานี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คีรีรัฐนิคม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รพช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ชุมพร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ปะทิว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รพช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ระนอง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ระนอง  (</a:t>
                      </a:r>
                      <a:r>
                        <a:rPr lang="th-TH" sz="3200" b="1" dirty="0" err="1" smtClean="0"/>
                        <a:t>รพท</a:t>
                      </a:r>
                      <a:r>
                        <a:rPr lang="th-TH" sz="3200" b="1" dirty="0" smtClean="0"/>
                        <a:t>.)</a:t>
                      </a:r>
                      <a:endParaRPr lang="th-TH" sz="3200" b="1" dirty="0"/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กระบี่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อ่าวลึก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รพช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  <a:tr h="675075">
                <a:tc>
                  <a:txBody>
                    <a:bodyPr/>
                    <a:lstStyle/>
                    <a:p>
                      <a:r>
                        <a:rPr lang="th-TH" sz="3200" b="1" dirty="0" smtClean="0"/>
                        <a:t>พังงา</a:t>
                      </a:r>
                      <a:endParaRPr lang="th-TH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3200" b="1" dirty="0" smtClean="0"/>
                        <a:t>พังงา  </a:t>
                      </a:r>
                      <a:r>
                        <a:rPr lang="th-TH" sz="3200" b="1" dirty="0" smtClean="0"/>
                        <a:t>(</a:t>
                      </a:r>
                      <a:r>
                        <a:rPr lang="th-TH" sz="3200" b="1" dirty="0" err="1" smtClean="0"/>
                        <a:t>รพท</a:t>
                      </a:r>
                      <a:r>
                        <a:rPr lang="th-TH" sz="3200" b="1" dirty="0" smtClean="0"/>
                        <a:t>.)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36425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95536" y="2060848"/>
            <a:ext cx="8229600" cy="1143000"/>
          </a:xfrm>
        </p:spPr>
        <p:txBody>
          <a:bodyPr>
            <a:noAutofit/>
          </a:bodyPr>
          <a:lstStyle/>
          <a:p>
            <a:r>
              <a:rPr lang="th-TH" sz="8000" dirty="0" smtClean="0"/>
              <a:t>แนวทางการประสานงานภายในโรงพยาบาล</a:t>
            </a:r>
            <a:endParaRPr lang="th-TH" sz="8000" dirty="0"/>
          </a:p>
        </p:txBody>
      </p:sp>
    </p:spTree>
    <p:extLst>
      <p:ext uri="{BB962C8B-B14F-4D97-AF65-F5344CB8AC3E}">
        <p14:creationId xmlns:p14="http://schemas.microsoft.com/office/powerpoint/2010/main" val="1356296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บทบาทหน้าที่ของผู้เกี่ยวข้องในโรงพยาบาล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2662252"/>
              </p:ext>
            </p:extLst>
          </p:nvPr>
        </p:nvGraphicFramePr>
        <p:xfrm>
          <a:off x="457200" y="1600200"/>
          <a:ext cx="8229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Angsana New" pitchFamily="18" charset="-34"/>
                          <a:cs typeface="Angsana New" pitchFamily="18" charset="-34"/>
                        </a:rPr>
                        <a:t>ห้องปฏิบัติการ</a:t>
                      </a:r>
                      <a:endParaRPr lang="th-TH" sz="3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itchFamily="18" charset="-34"/>
                          <a:cs typeface="Angsana New" pitchFamily="18" charset="-34"/>
                        </a:rPr>
                        <a:t>TB Clinic</a:t>
                      </a:r>
                      <a:endParaRPr lang="th-TH" sz="3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เตรียมเสมหะส่งสำนักวัณโรค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ออกเลข</a:t>
                      </a:r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 DRS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ID Number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บันทึกฟอร์ม </a:t>
                      </a:r>
                      <a:endParaRPr lang="en-US" sz="3600" b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1.1,DRS 1.2</a:t>
                      </a:r>
                    </a:p>
                    <a:p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และเก็บสำเนาไว้</a:t>
                      </a:r>
                      <a:endParaRPr lang="en-US" sz="3600" b="0" baseline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 5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ส่วนที่  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3 </a:t>
                      </a:r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และ 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บันทึกฟอร์ม </a:t>
                      </a: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 5,2 </a:t>
                      </a:r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และเก็บสำเนาไว้</a:t>
                      </a:r>
                    </a:p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94296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th-TH" sz="4800" b="1" dirty="0" smtClean="0"/>
              <a:t>แนวทางการส่งเสริมให้ผู้มีคุณสมบัติทุกราย</a:t>
            </a:r>
            <a:br>
              <a:rPr lang="th-TH" sz="4800" b="1" dirty="0" smtClean="0"/>
            </a:br>
            <a:r>
              <a:rPr lang="th-TH" sz="4800" b="1" dirty="0" smtClean="0"/>
              <a:t>ยินดีเข้าร่วมโครงการ</a:t>
            </a:r>
            <a:endParaRPr lang="th-TH" sz="4800" b="1" dirty="0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179512" y="1600200"/>
            <a:ext cx="8784976" cy="499715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4000" b="1" dirty="0" smtClean="0"/>
              <a:t>1.</a:t>
            </a:r>
            <a:r>
              <a:rPr lang="th-TH" sz="4000" b="1" dirty="0" smtClean="0"/>
              <a:t>ให้สุขศึกษา</a:t>
            </a:r>
            <a:r>
              <a:rPr lang="th-TH" sz="4000" b="1" dirty="0" smtClean="0"/>
              <a:t>ผู้ป่วยตามปกติ</a:t>
            </a:r>
          </a:p>
          <a:p>
            <a:pPr marL="0" indent="0">
              <a:buNone/>
            </a:pPr>
            <a:r>
              <a:rPr lang="en-US" sz="4000" b="1" dirty="0" smtClean="0"/>
              <a:t>2. </a:t>
            </a:r>
            <a:r>
              <a:rPr lang="th-TH" sz="4000" b="1" dirty="0" smtClean="0"/>
              <a:t>แจ้งให้ผู้ป่วยให้ทราบว่าในขณะนี้เรามีโครงการสำรวจการดื้อยาของเชื้อวัณโรคและจะมีการตรวจด้วยวิธีพิเศษ</a:t>
            </a:r>
          </a:p>
          <a:p>
            <a:pPr marL="0" indent="0">
              <a:buNone/>
            </a:pPr>
            <a:r>
              <a:rPr lang="th-TH" sz="4000" b="1" dirty="0" smtClean="0"/>
              <a:t>ที่สามารถตรวจให้รู้ได้ว่าเชื้อวัณโรคที่เราตรวจพบในตัวผู้ป่วยวันนี้เป็นเชื้อที่ดื้อยาต่อยาหรือไม่ และดื้อต่อยาที่รักษาตัวไหน ซึ่งเป็นผลประโยชน์ต่อตัวผู้ป่วย ในกรณีพบเชื้อดื้อยาแพทย์จะใช้ในการตัดสินใจปรับแผนการรักษาให้เกิดประสิทธิภาพที่สูงสุด</a:t>
            </a:r>
          </a:p>
          <a:p>
            <a:pPr marL="0" indent="0" algn="ctr">
              <a:buNone/>
            </a:pP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391826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02726447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214</Words>
  <Application>Microsoft Office PowerPoint</Application>
  <PresentationFormat>นำเสนอทางหน้าจอ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6</vt:i4>
      </vt:variant>
    </vt:vector>
  </HeadingPairs>
  <TitlesOfParts>
    <vt:vector size="7" baseType="lpstr">
      <vt:lpstr>ชุดรูปแบบของ Office</vt:lpstr>
      <vt:lpstr>สรุปผลการประชุมกลุ่ม สคร.11</vt:lpstr>
      <vt:lpstr>จังหวัดที่เข้าร่วมโครงการ</vt:lpstr>
      <vt:lpstr>แนวทางการประสานงานภายในโรงพยาบาล</vt:lpstr>
      <vt:lpstr>2 บทบาทหน้าที่ของผู้เกี่ยวข้องในโรงพยาบาล</vt:lpstr>
      <vt:lpstr>แนวทางการส่งเสริมให้ผู้มีคุณสมบัติทุกราย ยินดีเข้าร่วมโครงการ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สรุปผลการประชุมกลุ่ม สคร.11</dc:title>
  <dc:creator>Windows User</dc:creator>
  <cp:lastModifiedBy>Windows User</cp:lastModifiedBy>
  <cp:revision>9</cp:revision>
  <dcterms:created xsi:type="dcterms:W3CDTF">2017-08-01T02:14:31Z</dcterms:created>
  <dcterms:modified xsi:type="dcterms:W3CDTF">2017-08-01T04:05:30Z</dcterms:modified>
</cp:coreProperties>
</file>